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ivATaVOWQSd9VIa0mdtjFDF1ME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AA02E17-5B64-4F7A-9538-F7A9B3C1505C}">
  <a:tblStyle styleId="{FAA02E17-5B64-4F7A-9538-F7A9B3C1505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da78bc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da78b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697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Promover maior transparência e engajamento dos servidores; estreitar o relacionamento com a imprensa e influenciadores digitais; consolidar e engajar canais digitais da instituição na disseminação de informações qualificadas.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1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2000">
                <a:solidFill>
                  <a:srgbClr val="F2F2F5"/>
                </a:solidFill>
              </a:rPr>
              <a:t> </a:t>
            </a:r>
            <a:r>
              <a:rPr b="1" lang="pt-BR" sz="1500">
                <a:solidFill>
                  <a:srgbClr val="F2F2F5"/>
                </a:solidFill>
              </a:rPr>
              <a:t>PLANO DE COMUNICAÇÃO DO TRE-PB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Reestruturar a comunicação interna e externa, tornando-a mais acessível, estratégica e eficaz, melhorando o relacionamento com os públicos interno e externo.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</a:t>
            </a:r>
            <a:r>
              <a:rPr b="1"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PTRE, DG, ASCOM, SEGEM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Judson Kildere e Michelle Sousa 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21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697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Força de trabalho limitada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Solução de TI, normativos, capacitação</a:t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131732" y="227590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{FAA02E17-5B64-4F7A-9538-F7A9B3C1505C}</a:tableStyleId>
              </a:tblPr>
              <a:tblGrid>
                <a:gridCol w="2714100"/>
                <a:gridCol w="449600"/>
                <a:gridCol w="500000"/>
                <a:gridCol w="466850"/>
                <a:gridCol w="477000"/>
                <a:gridCol w="446400"/>
                <a:gridCol w="487300"/>
                <a:gridCol w="507675"/>
                <a:gridCol w="456575"/>
                <a:gridCol w="466850"/>
                <a:gridCol w="466800"/>
                <a:gridCol w="466850"/>
                <a:gridCol w="507700"/>
                <a:gridCol w="466825"/>
              </a:tblGrid>
              <a:tr h="480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9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Resultados Chave / Mês</a:t>
                      </a:r>
                      <a:endParaRPr b="1" i="1" sz="9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Out/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5</a:t>
                      </a:r>
                      <a:endParaRPr b="1" sz="7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Nov/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Dez/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Jan</a:t>
                      </a: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/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Fev/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Mar/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 u="none" cap="none" strike="noStrike"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Abril a Dez/26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Jan/</a:t>
                      </a:r>
                      <a:endParaRPr b="1" i="1" sz="7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Fev/</a:t>
                      </a:r>
                      <a:endParaRPr b="1" i="1" sz="7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700" u="none" cap="none" strike="noStrike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Mar/</a:t>
                      </a:r>
                      <a:endParaRPr b="1" i="1" sz="7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Abr/</a:t>
                      </a:r>
                      <a:endParaRPr b="1" i="1" sz="7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Maio/</a:t>
                      </a:r>
                      <a:endParaRPr b="1" i="1" sz="7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Jun/</a:t>
                      </a:r>
                      <a:endParaRPr b="1" i="1" sz="7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27</a:t>
                      </a:r>
                      <a:endParaRPr b="1" i="1" sz="700" u="none" cap="none" strike="noStrike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1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8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Política de Comunicação do TRE-PB instituída conforme Resolução CNJ nº 640/2025, que institui a Política de Comunicação Social no âmbito do Poder Judiciário, até março de 2026</a:t>
                      </a:r>
                      <a:endParaRPr sz="8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 - </a:t>
                      </a: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8, 19</a:t>
                      </a: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800" u="none" cap="none" strike="noStrike"/>
                    </a:p>
                  </a:txBody>
                  <a:tcPr marT="91425" marB="91425" marR="91425" marL="91425"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1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8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Plano de</a:t>
                      </a:r>
                      <a:r>
                        <a:rPr lang="pt-BR" sz="8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Comunicação do TRE-PB instituído conforme Resolução CNJ nº 640/2025, que institui a Política de Comunicação Social no âmbito do Poder Judiciário, até junho de 2027</a:t>
                      </a:r>
                      <a:endParaRPr sz="800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8, 19  </a:t>
                      </a:r>
                      <a:r>
                        <a:rPr b="1" lang="pt-BR" sz="8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607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8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Plano de Comunicação das Eleições do TRE-PB instituído conforme diretrizes do TSE, até março de 2026. </a:t>
                      </a:r>
                      <a:r>
                        <a:rPr lang="pt-BR" sz="8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8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8, 19  da Estratégia</a:t>
                      </a:r>
                      <a:endParaRPr b="1" sz="8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da78bc3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da78bc3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da78bc3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5cda78bc3_0_0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PTRE</a:t>
            </a:r>
            <a:r>
              <a:rPr lang="pt-BR" sz="1300">
                <a:solidFill>
                  <a:srgbClr val="595959"/>
                </a:solidFill>
              </a:rPr>
              <a:t>(Presidência do Tribunal Regional Eleitoral da Paraíba 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(Direção-Geral) 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SEGEM (Secretaria de Gestão Estratégica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ASCOM (Assessoria de Comunicação e Multimídia)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4" name="Google Shape;74;g385cda78bc3_0_0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