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jMsxz9fFv10C7mbg9MaUo67lHQ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8DD658E-09C9-4965-A4B3-322FFED72AA2}">
  <a:tblStyle styleId="{D8DD658E-09C9-4965-A4B3-322FFED72AA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dc1682d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dc1682d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8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800">
                <a:solidFill>
                  <a:schemeClr val="dk1"/>
                </a:solidFill>
              </a:rPr>
              <a:t>Orçamento conectado aos objetivos e macroprocessos institucionais; Informações precisas para subsidiar decisões gerenciais; transparência; eficiência operacional; Participação ativa das Zonas Eleitorais na definição de prioridades e alocação de recursos; Otimização de Recursos; </a:t>
            </a:r>
            <a:r>
              <a:rPr lang="pt-BR" sz="800">
                <a:solidFill>
                  <a:schemeClr val="dk1"/>
                </a:solidFill>
              </a:rPr>
              <a:t>Melhor aproveitamento e realocação orçamentária.</a:t>
            </a:r>
            <a:endParaRPr sz="8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4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N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ovo modelo orçamentário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8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7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Implementar novo modelo de estrutura orçamentária para o TRE/PB alinhado aos macroprocessos da Justiça </a:t>
            </a:r>
            <a:r>
              <a:rPr lang="pt-BR" sz="7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Eleitoral</a:t>
            </a:r>
            <a:r>
              <a:rPr lang="pt-BR" sz="7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, incorporando orçamento participativo com participação das Zonas Eleitorais, proporcionando maior transparência e capacidade de suporte à decisão gerencial.</a:t>
            </a:r>
            <a:endParaRPr b="1" i="0" sz="7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</a:t>
            </a:r>
            <a:r>
              <a:rPr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OF</a:t>
            </a:r>
            <a:endParaRPr i="0" sz="1100" u="none" cap="none" strike="noStrike">
              <a:solidFill>
                <a:schemeClr val="dk1"/>
              </a:solidFill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Philippe Guimarães e Mirna Formiga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i="0" lang="pt-BR" sz="11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12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Legislação orçamentária (Lei 4.320/64, LRF, NBC TSP) e resoluções do CNJ/TSE; Limitações técnicas do SIAFI; Força de trabalho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deficitária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1" i="0" sz="10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Solução de TI (aquisição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adesão ou adpatação)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9919" y="22101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{D8DD658E-09C9-4965-A4B3-322FFED72AA2}</a:tableStyleId>
              </a:tblPr>
              <a:tblGrid>
                <a:gridCol w="3822100"/>
                <a:gridCol w="382850"/>
                <a:gridCol w="390650"/>
                <a:gridCol w="4860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Nova estrutura de planejamento orçamentário validada com participação das Zonas em até 4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Mecanismo de orçamento participativo implementado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em até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Processo de planejamento orçamentário participativo testado em ambiente piloto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em até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meses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Equipes capacitadas no novo modelo de planejamento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em até 1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meses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Primeiro ciclo completo de planejamento participativo executado em até 12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5cdc1682d_0_1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5cdc1682d_0_16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5cdc1682d_0_16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5cdc1682d_0_16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SOF (Secretaria de Orçamento e Finanças)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