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jwr3V7A5WFxucLxzoX33mzY8qR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A1CF5E-BBB9-41F4-9C7D-A347F5E2406C}">
  <a:tblStyle styleId="{3EA1CF5E-BBB9-41F4-9C7D-A347F5E2406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dcc5c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dcc5c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Otimização dos recursos; redução de retrabalho; Melhoria da comunicação; Alinhamento entre estratégia, estrutura e processos e Suporte à implementação de outros projetos estratégicos.</a:t>
            </a:r>
            <a:endParaRPr sz="11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6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NOVA ESTRUTURA ORGANIZACIONAL DO TRE/PB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Redefinir o mapa organizacional com fins de aprimorar a distribuição de atribuições, evitar sobreposições e retrabalho e  otimizar de fluxo dos processos de trabalho.</a:t>
            </a:r>
            <a:endParaRPr sz="10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ASPRE, SEGEM e SGP</a:t>
            </a:r>
            <a:endParaRPr i="0" sz="1100" u="none" cap="none" strike="noStrike">
              <a:solidFill>
                <a:schemeClr val="dk1"/>
              </a:solidFill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Jeremias de Cássio e Patrícia Lemos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6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Limitação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legal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; Compatibilização com organogramas nacionais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a definir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9919" y="22101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{3EA1CF5E-BBB9-41F4-9C7D-A347F5E2406C}</a:tableStyleId>
              </a:tblPr>
              <a:tblGrid>
                <a:gridCol w="3822100"/>
                <a:gridCol w="382850"/>
                <a:gridCol w="390650"/>
                <a:gridCol w="4860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100% dos produtos e processos de trabalho revisados (com base em Regulamentos, Cadeia de Valor e DFT) em até 3 meses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 11, 12, 13 e 21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Proposta de nova estrutura apresentada e aprovada em até 6 meses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11, 12, 13 e 21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1ª etapa de reest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ruturação implementada em até 9 meses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11, 12, 13 e 21 da Estratégia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ª etapa de reestruturação implementada em até 14 meses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11, 12, 13 e 21 da Estratégia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r>
                        <a:rPr lang="pt-BR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ª etapa de reestruturação implementada em até 16 meses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11, 12, 13 e 21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dcc5cbe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dcc5cbe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dcc5cbe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5cdcc5cbe_0_0"/>
          <p:cNvSpPr txBox="1"/>
          <p:nvPr/>
        </p:nvSpPr>
        <p:spPr>
          <a:xfrm>
            <a:off x="4884725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SEGEM (Secretaria de Gestão Estratégica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ASPRE (Assessoria da Presidência)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