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i3jvGulNvz68rFegluWDyd+IGJ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676FA2F-89BF-4DEA-935D-E55914324FC5}">
  <a:tblStyle styleId="{D676FA2F-89BF-4DEA-935D-E55914324FC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e076a5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ce076a5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79925" y="1511750"/>
            <a:ext cx="49287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b="0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Alcance dos resultados institucionais; Reconhecimento dos colaboradores e das unidades; Apoio à tomada de decisão gerencial</a:t>
            </a:r>
            <a:endParaRPr b="0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8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Sistema de Gestão de Desempenho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1275" y="1033500"/>
            <a:ext cx="49287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OBJETIVOS: </a:t>
            </a:r>
            <a:r>
              <a:rPr b="0" i="0" lang="pt-BR" sz="10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Institucionalização de boas práticas de gestão de desempenho baseada nos resultados produzidos por unidades e servidores do TRE-PB.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 SGP, CODES, SELDE, AGGs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Thana Michel e Raisse Fernandes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12</a:t>
            </a:r>
            <a:endParaRPr b="0" i="0" sz="1100" u="none" cap="none" strike="noStrike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72100" y="1508250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Limitação orçamentária; força de trabalho limitada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Solução de TI (aquisição ou adesão)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3"/>
          <p:cNvGraphicFramePr/>
          <p:nvPr/>
        </p:nvGraphicFramePr>
        <p:xfrm>
          <a:off x="79919" y="22101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{D676FA2F-89BF-4DEA-935D-E55914324FC5}</a:tableStyleId>
              </a:tblPr>
              <a:tblGrid>
                <a:gridCol w="3822100"/>
                <a:gridCol w="382850"/>
                <a:gridCol w="390650"/>
                <a:gridCol w="4860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84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800" u="none" cap="none" strike="noStrike"/>
                        <a:t>Resultados Chave / Mês</a:t>
                      </a:r>
                      <a:endParaRPr b="1" i="1" sz="8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Out/25</a:t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Nov/25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Dez/25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Jan/26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Fev/26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Abr/26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Mai/26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Jul/26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Ago/26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Set/26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da metodologia de gestão de desempenho definida em até 4 meses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dos resultados chaves estabelecidos para todas as unidades em até 7 meses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Metodologia validada por meio de teste piloto em até 8 meses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da gestão de desempenho implantada em até 12 meses - 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RC5.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Unidades e colaboradores, que alcançaram os resultados, identificados para fins de reconhecimento - 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85ce076a57_0_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g385ce076a57_0_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g385ce076a57_0_4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g385ce076a57_0_4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SGP (Secretaria de Gestão de Pessoas)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CODES (Coordenadoria de Desenvolvimento e Saúde)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SELDE (Seção de Lotação e Desempenho)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AGGs</a:t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